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6"/>
  </p:notesMasterIdLst>
  <p:handoutMasterIdLst>
    <p:handoutMasterId r:id="rId7"/>
  </p:handoutMasterIdLst>
  <p:sldIdLst>
    <p:sldId id="270" r:id="rId5"/>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AB3E6E3-061B-41A2-BBDC-C5312A04A40A}" type="datetime1">
              <a:rPr lang="es-ES" smtClean="0"/>
              <a:t>16/10/2020</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es-ES" smtClean="0"/>
              <a:t>‹Nº›</a:t>
            </a:fld>
            <a:endParaRPr lang="es-E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145992C-CBBF-4F24-8325-F5CB0EAAC0E9}" type="datetime1">
              <a:rPr lang="es-ES" noProof="0" smtClean="0"/>
              <a:t>16/10/2020</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_tradn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es-ES" noProof="0" smtClean="0"/>
              <a:t>‹Nº›</a:t>
            </a:fld>
            <a:endParaRPr lang="es-ES"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41400"/>
            <a:ext cx="9144000" cy="2387600"/>
          </a:xfrm>
        </p:spPr>
        <p:txBody>
          <a:bodyPr rtlCol="0" anchor="b"/>
          <a:lstStyle>
            <a:lvl1pPr algn="ctr" rtl="0">
              <a:defRPr sz="60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524000" y="3602038"/>
            <a:ext cx="9144000" cy="1655762"/>
          </a:xfrm>
        </p:spPr>
        <p:txBody>
          <a:bodyPr rtlCol="0"/>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4" name="Marcador de posición de fecha 3"/>
          <p:cNvSpPr>
            <a:spLocks noGrp="1"/>
          </p:cNvSpPr>
          <p:nvPr>
            <p:ph type="dt" sz="half" idx="10"/>
          </p:nvPr>
        </p:nvSpPr>
        <p:spPr/>
        <p:txBody>
          <a:bodyPr rtlCol="0"/>
          <a:lstStyle/>
          <a:p>
            <a:pPr rtl="0"/>
            <a:fld id="{95732FF5-B762-47CF-A667-C95E437C256E}" type="datetime1">
              <a:rPr lang="es-ES" noProof="0" smtClean="0"/>
              <a:t>16/10/2020</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62100" y="1825625"/>
            <a:ext cx="9791700" cy="4351338"/>
          </a:xfrm>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0F6E6314-AE43-4375-B896-FE69FC25EB2C}" type="datetime1">
              <a:rPr lang="es-ES" noProof="0" smtClean="0"/>
              <a:t>16/10/2020</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62100" y="365125"/>
            <a:ext cx="7010400" cy="5811838"/>
          </a:xfrm>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BC4EED9F-4196-422B-906D-089B355EADC9}" type="datetime1">
              <a:rPr lang="es-ES" noProof="0" smtClean="0"/>
              <a:t>16/10/2020</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magen con leyenda">
    <p:spTree>
      <p:nvGrpSpPr>
        <p:cNvPr id="1" name=""/>
        <p:cNvGrpSpPr/>
        <p:nvPr/>
      </p:nvGrpSpPr>
      <p:grpSpPr>
        <a:xfrm>
          <a:off x="0" y="0"/>
          <a:ext cx="0" cy="0"/>
          <a:chOff x="0" y="0"/>
          <a:chExt cx="0" cy="0"/>
        </a:xfrm>
      </p:grpSpPr>
      <p:sp>
        <p:nvSpPr>
          <p:cNvPr id="9"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8" name="Marcador de posición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p>
            <a:pPr rtl="0"/>
            <a:fld id="{50407472-54D5-485E-8ACB-6D04E47D95CF}" type="datetime1">
              <a:rPr lang="es-ES" noProof="0" smtClean="0"/>
              <a:t>16/10/2020</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p>
            <a:pPr rtl="0"/>
            <a:fld id="{8FBD92BC-2103-4E65-8EBE-0491A5767AF5}" type="datetime1">
              <a:rPr lang="es-ES" noProof="0" smtClean="0"/>
              <a:t>16/10/2020</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241658" y="1709738"/>
            <a:ext cx="10105791" cy="2862262"/>
          </a:xfrm>
        </p:spPr>
        <p:txBody>
          <a:bodyPr rtlCol="0" anchor="b"/>
          <a:lstStyle>
            <a:lvl1pPr rtl="0">
              <a:defRPr sz="6000"/>
            </a:lvl1pPr>
          </a:lstStyle>
          <a:p>
            <a:pPr rtl="0"/>
            <a:r>
              <a:rPr lang="es-ES" noProof="0"/>
              <a:t>Haga clic para modificar el estilo de título del patrón</a:t>
            </a:r>
            <a:endParaRPr lang="es-ES" noProof="0" dirty="0"/>
          </a:p>
        </p:txBody>
      </p:sp>
      <p:sp>
        <p:nvSpPr>
          <p:cNvPr id="3" name="Marcador de texto 2"/>
          <p:cNvSpPr>
            <a:spLocks noGrp="1"/>
          </p:cNvSpPr>
          <p:nvPr>
            <p:ph type="body" idx="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0"/>
              <a:t>Haga clic para modificar los estilos de texto del patrón</a:t>
            </a:r>
          </a:p>
        </p:txBody>
      </p:sp>
      <p:sp>
        <p:nvSpPr>
          <p:cNvPr id="4" name="Marcador de posición de fecha 3"/>
          <p:cNvSpPr>
            <a:spLocks noGrp="1"/>
          </p:cNvSpPr>
          <p:nvPr>
            <p:ph type="dt" sz="half" idx="10"/>
          </p:nvPr>
        </p:nvSpPr>
        <p:spPr/>
        <p:txBody>
          <a:bodyPr rtlCol="0"/>
          <a:lstStyle/>
          <a:p>
            <a:pPr rtl="0"/>
            <a:fld id="{F128A7A1-E52A-4367-BE3E-105C0C9F4921}" type="datetime1">
              <a:rPr lang="es-ES" noProof="0" smtClean="0"/>
              <a:t>16/10/2020</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a:t>Haga clic para modificar el estilo de título del patrón</a:t>
            </a:r>
            <a:endParaRPr lang="es-ES_tradnl" dirty="0"/>
          </a:p>
        </p:txBody>
      </p:sp>
      <p:sp>
        <p:nvSpPr>
          <p:cNvPr id="3" name="Marcador de posición de contenido 2"/>
          <p:cNvSpPr>
            <a:spLocks noGrp="1"/>
          </p:cNvSpPr>
          <p:nvPr>
            <p:ph sz="half" idx="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p>
            <a:pPr rtl="0"/>
            <a:fld id="{11400022-95FC-4EF7-AB9A-75228A47813A}" type="datetime1">
              <a:rPr lang="es-ES" noProof="0" smtClean="0"/>
              <a:t>16/10/2020</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324100" y="274638"/>
            <a:ext cx="9023350" cy="1143000"/>
          </a:xfrm>
        </p:spPr>
        <p:txBody>
          <a:bodyPr rtlCol="0"/>
          <a:lstStyle>
            <a:lvl1pPr rtl="0">
              <a:defRPr/>
            </a:lvl1pPr>
          </a:lstStyle>
          <a:p>
            <a:pPr rtl="0"/>
            <a:r>
              <a:rPr lang="es-ES" noProof="0"/>
              <a:t>Haga clic para modificar el estilo de título del patrón</a:t>
            </a:r>
            <a:endParaRPr lang="es-ES" noProof="0" dirty="0"/>
          </a:p>
        </p:txBody>
      </p:sp>
      <p:sp>
        <p:nvSpPr>
          <p:cNvPr id="3" name="Marcador de texto 2"/>
          <p:cNvSpPr>
            <a:spLocks noGrp="1"/>
          </p:cNvSpPr>
          <p:nvPr>
            <p:ph type="body" idx="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p>
            <a:pPr rtl="0"/>
            <a:fld id="{BBF2822A-2EB1-4A52-B6C8-FC10186557F4}" type="datetime1">
              <a:rPr lang="es-ES" noProof="0" smtClean="0"/>
              <a:t>16/10/2020</a:t>
            </a:fld>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a:t>Agregar un pie de página</a:t>
            </a:r>
          </a:p>
        </p:txBody>
      </p:sp>
      <p:sp>
        <p:nvSpPr>
          <p:cNvPr id="9" name="Marcador de número de diapositiva 8"/>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p>
            <a:pPr rtl="0"/>
            <a:fld id="{A3120DF6-1B4A-4B6C-B500-7840816C7764}" type="datetime1">
              <a:rPr lang="es-ES" noProof="0" smtClean="0"/>
              <a:t>16/10/2020</a:t>
            </a:fld>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a:t>Agregar un pie de página</a:t>
            </a:r>
          </a:p>
        </p:txBody>
      </p:sp>
      <p:sp>
        <p:nvSpPr>
          <p:cNvPr id="5" name="Marcador de número de diapositiva 4"/>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p>
            <a:pPr rtl="0"/>
            <a:fld id="{52134D8D-99E7-4CF1-858E-66F4FE6BE361}" type="datetime1">
              <a:rPr lang="es-ES" noProof="0" smtClean="0"/>
              <a:t>16/10/2020</a:t>
            </a:fld>
            <a:endParaRPr lang="es-ES" noProof="0" dirty="0"/>
          </a:p>
        </p:txBody>
      </p:sp>
      <p:sp>
        <p:nvSpPr>
          <p:cNvPr id="3" name="Marcador de posición de pie de página 2"/>
          <p:cNvSpPr>
            <a:spLocks noGrp="1"/>
          </p:cNvSpPr>
          <p:nvPr>
            <p:ph type="ftr" sz="quarter" idx="11"/>
          </p:nvPr>
        </p:nvSpPr>
        <p:spPr/>
        <p:txBody>
          <a:bodyPr rtlCol="0"/>
          <a:lstStyle/>
          <a:p>
            <a:pPr rtl="0"/>
            <a:r>
              <a:rPr lang="es-ES" noProof="0" dirty="0"/>
              <a:t>Agregar un pie de página</a:t>
            </a:r>
          </a:p>
        </p:txBody>
      </p:sp>
      <p:sp>
        <p:nvSpPr>
          <p:cNvPr id="4" name="Marcador de número de diapositiva 3"/>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p>
            <a:pPr rtl="0"/>
            <a:fld id="{42A80894-79EC-4AF8-8247-35BDCB51DA2B}" type="datetime1">
              <a:rPr lang="es-ES" noProof="0" smtClean="0"/>
              <a:t>16/10/2020</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leyenda">
    <p:spTree>
      <p:nvGrpSpPr>
        <p:cNvPr id="1" name=""/>
        <p:cNvGrpSpPr/>
        <p:nvPr/>
      </p:nvGrpSpPr>
      <p:grpSpPr>
        <a:xfrm>
          <a:off x="0" y="0"/>
          <a:ext cx="0" cy="0"/>
          <a:chOff x="0" y="0"/>
          <a:chExt cx="0" cy="0"/>
        </a:xfrm>
      </p:grpSpPr>
      <p:sp>
        <p:nvSpPr>
          <p:cNvPr id="9"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8" name="Marcador de posición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p>
            <a:pPr rtl="0"/>
            <a:fld id="{DD41A792-AA36-4281-8A54-BAAC75B08A9E}" type="datetime1">
              <a:rPr lang="es-ES" noProof="0" smtClean="0"/>
              <a:t>16/10/2020</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3DDDD12C-A2E5-4D32-A8D5-4FBA4A9916EE}" type="datetime1">
              <a:rPr lang="es-ES" noProof="0" smtClean="0"/>
              <a:t>16/10/2020</a:t>
            </a:fld>
            <a:endParaRPr lang="es-ES" noProof="0" dirty="0"/>
          </a:p>
        </p:txBody>
      </p:sp>
      <p:sp>
        <p:nvSpPr>
          <p:cNvPr id="5" name="Marcador de posición de pie de página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es-ES" noProof="0" dirty="0"/>
              <a:t>Agregar un pie de página</a:t>
            </a:r>
          </a:p>
        </p:txBody>
      </p:sp>
      <p:sp>
        <p:nvSpPr>
          <p:cNvPr id="6" name="Marcador de número de diapositiva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es-ES" noProof="0" smtClean="0"/>
              <a:pPr rtl="0"/>
              <a:t>‹Nº›</a:t>
            </a:fld>
            <a:endParaRPr lang="es-ES" noProof="0"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649F19-B979-4F1F-A96B-BD11D9594E8A}"/>
              </a:ext>
            </a:extLst>
          </p:cNvPr>
          <p:cNvSpPr>
            <a:spLocks noGrp="1"/>
          </p:cNvSpPr>
          <p:nvPr>
            <p:ph idx="1"/>
          </p:nvPr>
        </p:nvSpPr>
        <p:spPr>
          <a:xfrm>
            <a:off x="1200150" y="1253331"/>
            <a:ext cx="9791700" cy="4351338"/>
          </a:xfrm>
        </p:spPr>
        <p:txBody>
          <a:bodyPr>
            <a:normAutofit/>
          </a:bodyPr>
          <a:lstStyle/>
          <a:p>
            <a:r>
              <a:rPr lang="en-US" dirty="0"/>
              <a:t>The aerator circulates the bottom water of the pond directing it to the ejector nozzles 10 cm below the water level injecting oxygen, horizontally or 45 degrees to the bottom of the pond.</a:t>
            </a:r>
          </a:p>
          <a:p>
            <a:endParaRPr lang="en-US" dirty="0"/>
          </a:p>
          <a:p>
            <a:r>
              <a:rPr lang="en-US" dirty="0"/>
              <a:t>This aerator circulates 150 cubic meters per hour and is moved by an electric motor of 1.5 hp, dispersing the bubbles through the 4 eject nozzles in four directions and at a distance of 5 meters each and the wave travels for several more meters.</a:t>
            </a:r>
            <a:endParaRPr lang="es-MX" dirty="0"/>
          </a:p>
        </p:txBody>
      </p:sp>
    </p:spTree>
    <p:extLst>
      <p:ext uri="{BB962C8B-B14F-4D97-AF65-F5344CB8AC3E}">
        <p14:creationId xmlns:p14="http://schemas.microsoft.com/office/powerpoint/2010/main" val="234554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lantilla de diseño de patrón de nub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6287_TF03460508" id="{61E8D0DE-AFA3-4200-999B-E7702F3CEEFA}" vid="{B6FDA163-DB55-4B5E-9E1D-9176F2B2958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Diapositivas de diseño de patrón de nube</Template>
  <TotalTime>3</TotalTime>
  <Words>82</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Cambria</vt:lpstr>
      <vt:lpstr>Plantilla de diseño de patrón de nube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Osvaldo Pazos Terán</dc:creator>
  <cp:lastModifiedBy>Jorge Osvaldo Pazos Terán</cp:lastModifiedBy>
  <cp:revision>1</cp:revision>
  <dcterms:created xsi:type="dcterms:W3CDTF">2020-10-16T17:01:59Z</dcterms:created>
  <dcterms:modified xsi:type="dcterms:W3CDTF">2020-10-16T17:05:42Z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